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2"/>
  </p:sldMasterIdLst>
  <p:notesMasterIdLst>
    <p:notesMasterId r:id="rId10"/>
  </p:notesMasterIdLst>
  <p:handoutMasterIdLst>
    <p:handoutMasterId r:id="rId11"/>
  </p:handoutMasterIdLst>
  <p:sldIdLst>
    <p:sldId id="264" r:id="rId3"/>
    <p:sldId id="261" r:id="rId4"/>
    <p:sldId id="293" r:id="rId5"/>
    <p:sldId id="297" r:id="rId6"/>
    <p:sldId id="295" r:id="rId7"/>
    <p:sldId id="296" r:id="rId8"/>
    <p:sldId id="280" r:id="rId9"/>
  </p:sldIdLst>
  <p:sldSz cx="12192000" cy="6858000"/>
  <p:notesSz cx="6797675" cy="987425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C2C"/>
    <a:srgbClr val="D55E00"/>
    <a:srgbClr val="877E79"/>
    <a:srgbClr val="8B827D"/>
    <a:srgbClr val="716965"/>
    <a:srgbClr val="E40521"/>
    <a:srgbClr val="F18700"/>
    <a:srgbClr val="4D394F"/>
    <a:srgbClr val="00405E"/>
    <a:srgbClr val="007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173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9" d="100"/>
        <a:sy n="79" d="100"/>
      </p:scale>
      <p:origin x="0" y="-198"/>
    </p:cViewPr>
  </p:sorterViewPr>
  <p:notesViewPr>
    <p:cSldViewPr snapToGrid="0">
      <p:cViewPr>
        <p:scale>
          <a:sx n="80" d="100"/>
          <a:sy n="80" d="100"/>
        </p:scale>
        <p:origin x="3936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3D2F50-511B-440B-8D29-04A29E3FB460}"/>
              </a:ext>
            </a:extLst>
          </p:cNvPr>
          <p:cNvSpPr/>
          <p:nvPr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cHandoutMasterHeader">
            <a:extLst>
              <a:ext uri="{FF2B5EF4-FFF2-40B4-BE49-F238E27FC236}">
                <a16:creationId xmlns:a16="http://schemas.microsoft.com/office/drawing/2014/main" id="{8C441D13-0C47-D232-C650-91C72EA848E2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5" name="fcHandoutMasterFooter">
            <a:extLst>
              <a:ext uri="{FF2B5EF4-FFF2-40B4-BE49-F238E27FC236}">
                <a16:creationId xmlns:a16="http://schemas.microsoft.com/office/drawing/2014/main" id="{EE4901B8-9C2C-5833-3375-F0081FCC8875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99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1038"/>
            <a:ext cx="6523038" cy="3670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889528"/>
            <a:ext cx="5438140" cy="388798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48291-829E-4667-956D-CD6FFA57B962}"/>
              </a:ext>
            </a:extLst>
          </p:cNvPr>
          <p:cNvSpPr/>
          <p:nvPr userDrawn="1"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cNotesMasterHeader">
            <a:extLst>
              <a:ext uri="{FF2B5EF4-FFF2-40B4-BE49-F238E27FC236}">
                <a16:creationId xmlns:a16="http://schemas.microsoft.com/office/drawing/2014/main" id="{7CD5F78A-B850-338A-E23A-35DA771FF307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7" name="fcNotesMasterFooter">
            <a:extLst>
              <a:ext uri="{FF2B5EF4-FFF2-40B4-BE49-F238E27FC236}">
                <a16:creationId xmlns:a16="http://schemas.microsoft.com/office/drawing/2014/main" id="{0CAC6751-5729-F846-79B9-F9434D16BFCF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318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25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85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66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83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44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75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1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02EFD9-2D9E-74EA-7D9A-DD4AF1C4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" y="720513"/>
            <a:ext cx="5780064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AFB61EF-5276-BBA8-65D9-3B44EDE1B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1258" y="2202948"/>
            <a:ext cx="4970436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cSlideMaster.Cover Short - LeftHeader">
            <a:extLst>
              <a:ext uri="{FF2B5EF4-FFF2-40B4-BE49-F238E27FC236}">
                <a16:creationId xmlns:a16="http://schemas.microsoft.com/office/drawing/2014/main" id="{018BCC2D-8258-4D5B-E688-D5EE47C6901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Cover Short - LeftFooter">
            <a:extLst>
              <a:ext uri="{FF2B5EF4-FFF2-40B4-BE49-F238E27FC236}">
                <a16:creationId xmlns:a16="http://schemas.microsoft.com/office/drawing/2014/main" id="{14F4F579-290E-8E73-6585-F673C7E356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8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199928-C06E-4CB9-96E5-EF5C80BC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08A6A54-631D-46CD-A50B-36674304582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076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8553614-A425-4A95-AD44-0B0428BC61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1357313"/>
            <a:ext cx="5340000" cy="4743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PictureHeader">
            <a:extLst>
              <a:ext uri="{FF2B5EF4-FFF2-40B4-BE49-F238E27FC236}">
                <a16:creationId xmlns:a16="http://schemas.microsoft.com/office/drawing/2014/main" id="{D26532B7-E985-C726-BBD9-7ABCCD97A42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PictureFooter">
            <a:extLst>
              <a:ext uri="{FF2B5EF4-FFF2-40B4-BE49-F238E27FC236}">
                <a16:creationId xmlns:a16="http://schemas.microsoft.com/office/drawing/2014/main" id="{14C150F1-1236-30F4-791E-70F22122FD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440FA0-69B2-4AE3-A704-4EB1E9E94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3563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BAD2C18-3A05-4876-88C4-6928EAEE841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200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B7E06AF-9D53-4DB7-8A04-2EAEB75589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9238" y="1357313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F75C54D-2D3D-4848-9E01-6E68A2C42B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3859764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two PicturesHeader">
            <a:extLst>
              <a:ext uri="{FF2B5EF4-FFF2-40B4-BE49-F238E27FC236}">
                <a16:creationId xmlns:a16="http://schemas.microsoft.com/office/drawing/2014/main" id="{F009749E-C00C-ED97-9826-44510D640434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two PicturesFooter">
            <a:extLst>
              <a:ext uri="{FF2B5EF4-FFF2-40B4-BE49-F238E27FC236}">
                <a16:creationId xmlns:a16="http://schemas.microsoft.com/office/drawing/2014/main" id="{122A56FE-FEA9-D5BA-860D-90EDAB62CF1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22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F2F7E28-90F6-4888-B5D9-D6C518BB3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3AF3FA-CD37-4BFB-9ED5-125E82D0B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2159000"/>
            <a:ext cx="3560000" cy="702000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8F8E66-6C94-40A7-B10D-9D506696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50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F8FB04-B864-45A7-A035-AA7CEF2DEC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238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A7FDABBB-D50A-4291-8058-4752636BF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38" y="2159000"/>
            <a:ext cx="3560000" cy="702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58B06C-F48C-4D2F-85C7-A928E65B98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2473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386E4943-BA3E-4AF0-8D58-839214D5CB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62472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7493B8C-0356-4EC0-9E5C-92AE4FD36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6768" y="2159000"/>
            <a:ext cx="3560000" cy="7020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32D53481-49C8-433F-AC61-3FB3864EFD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78826" y="2965448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971B98D-6A61-421C-AA7E-C08E9D8D81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78825" y="4586286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3 Boxed title and ContentHeader">
            <a:extLst>
              <a:ext uri="{FF2B5EF4-FFF2-40B4-BE49-F238E27FC236}">
                <a16:creationId xmlns:a16="http://schemas.microsoft.com/office/drawing/2014/main" id="{CEA0AD66-76CF-D5E7-A53A-FB587EC408D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3 Boxed title and ContentFooter">
            <a:extLst>
              <a:ext uri="{FF2B5EF4-FFF2-40B4-BE49-F238E27FC236}">
                <a16:creationId xmlns:a16="http://schemas.microsoft.com/office/drawing/2014/main" id="{8614DCEC-FDB9-EFFB-FE31-8E628D6E309C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CBDB3ED-260A-444B-94C5-54437DFC5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3751D8A-7F22-43FB-9265-B515EC79A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649" y="2159000"/>
            <a:ext cx="2035200" cy="342900"/>
          </a:xfrm>
          <a:solidFill>
            <a:srgbClr val="00405E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D1464-24B8-4CF3-88F1-41DCA29FDF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4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0E0D18-219C-4225-A990-84EB6045F9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F83073C-C10F-4032-A81F-6B701EDCC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9614" y="2177019"/>
            <a:ext cx="2035200" cy="3429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D61A30-6B4B-4757-A826-7C179B81AD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8026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C4225E5-3171-42C6-A80F-7AC7599FC1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8026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158B6D9-3B26-4DB7-83C8-3900F9957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3579" y="2177019"/>
            <a:ext cx="2035200" cy="342900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C7A30BC-39C6-447A-84E3-209169D67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41990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1D0CBF-5A3C-4D3F-A148-70393C713F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0403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F9630D0-6DF3-4302-8F1F-AC29A02D0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3176" y="2177019"/>
            <a:ext cx="2035200" cy="3429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EBC63A6-10D8-4CEC-80D2-40C32B44D6A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16825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4E6DF0B-B020-4DC3-A3E4-388A771958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3175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0D0C539-FE82-45F2-ADE5-03FD735462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6001" y="2159000"/>
            <a:ext cx="2035200" cy="342900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81A0A00-A3DD-4D83-BFFD-52096D21146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393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A3E8C3E-64C8-40F2-92EE-38E33E0803C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6001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5 Boxed title and ContentHeader">
            <a:extLst>
              <a:ext uri="{FF2B5EF4-FFF2-40B4-BE49-F238E27FC236}">
                <a16:creationId xmlns:a16="http://schemas.microsoft.com/office/drawing/2014/main" id="{084FF756-60A4-2DD6-E6F3-3DFC2D60BA96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5 Boxed title and ContentFooter">
            <a:extLst>
              <a:ext uri="{FF2B5EF4-FFF2-40B4-BE49-F238E27FC236}">
                <a16:creationId xmlns:a16="http://schemas.microsoft.com/office/drawing/2014/main" id="{D1983CC6-AFD2-6013-0830-06C644E8A39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30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A8CB34FF-7C69-1A47-BAA3-A2DF8298A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hcSlideMaster.Box Header OnlyHeader">
            <a:extLst>
              <a:ext uri="{FF2B5EF4-FFF2-40B4-BE49-F238E27FC236}">
                <a16:creationId xmlns:a16="http://schemas.microsoft.com/office/drawing/2014/main" id="{DDB6ED87-EB9A-C8C6-F3FB-0F56B72F0F9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Box Header OnlyFooter">
            <a:extLst>
              <a:ext uri="{FF2B5EF4-FFF2-40B4-BE49-F238E27FC236}">
                <a16:creationId xmlns:a16="http://schemas.microsoft.com/office/drawing/2014/main" id="{EB0DDEB3-DEAC-2CEE-8F6E-9721FD0776C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43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3F28EA0-50C3-41C4-8BA5-B5CA28E6F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40058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428F21-D19F-4753-B8DE-F5385E93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953246-894E-4AFF-8DBA-055A88ABC5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5649" y="1618262"/>
            <a:ext cx="11184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0C1D73B-DA24-4465-8AD7-902AD881A8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One ContentHeader">
            <a:extLst>
              <a:ext uri="{FF2B5EF4-FFF2-40B4-BE49-F238E27FC236}">
                <a16:creationId xmlns:a16="http://schemas.microsoft.com/office/drawing/2014/main" id="{DA8D968A-616D-F5E8-1024-CA22712240A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One ContentFooter">
            <a:extLst>
              <a:ext uri="{FF2B5EF4-FFF2-40B4-BE49-F238E27FC236}">
                <a16:creationId xmlns:a16="http://schemas.microsoft.com/office/drawing/2014/main" id="{10450A0C-4E54-8B14-C665-AF2CFDF37CC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36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B82F792-4C85-44AE-8D3E-218A3F1D0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D1316E-A663-4C4A-9403-C7E85C32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4411D71-2260-47AF-A67B-EFA74D9D6B1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095559-5A5B-499E-AC2F-1976600FAEC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99999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F883360-7F23-4C19-A522-86C528840A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wo ContentHeader">
            <a:extLst>
              <a:ext uri="{FF2B5EF4-FFF2-40B4-BE49-F238E27FC236}">
                <a16:creationId xmlns:a16="http://schemas.microsoft.com/office/drawing/2014/main" id="{5A9A2E5A-2F23-37E2-AD90-EBEB0A22E3EA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wo ContentFooter">
            <a:extLst>
              <a:ext uri="{FF2B5EF4-FFF2-40B4-BE49-F238E27FC236}">
                <a16:creationId xmlns:a16="http://schemas.microsoft.com/office/drawing/2014/main" id="{E5ABB466-473C-566C-BBDB-4BCEEAB6CA8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19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FFAB743-17D7-490F-8011-022CB6FA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4748D3-2478-466C-B368-88FF3905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5F38A2C-ECFC-485E-ACEA-B8B1F65D2E9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11">
            <a:extLst>
              <a:ext uri="{FF2B5EF4-FFF2-40B4-BE49-F238E27FC236}">
                <a16:creationId xmlns:a16="http://schemas.microsoft.com/office/drawing/2014/main" id="{F3684ECE-F808-4BAD-A909-53842AA0E7B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68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12">
            <a:extLst>
              <a:ext uri="{FF2B5EF4-FFF2-40B4-BE49-F238E27FC236}">
                <a16:creationId xmlns:a16="http://schemas.microsoft.com/office/drawing/2014/main" id="{BC8CB614-BEA6-48BE-BAD1-B6D04F961AF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0000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642C8CA-3B6D-4A4D-9D11-579350D99B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hree ContentHeader">
            <a:extLst>
              <a:ext uri="{FF2B5EF4-FFF2-40B4-BE49-F238E27FC236}">
                <a16:creationId xmlns:a16="http://schemas.microsoft.com/office/drawing/2014/main" id="{BB0FE00E-452D-5170-FC91-92A364016F7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hree ContentFooter">
            <a:extLst>
              <a:ext uri="{FF2B5EF4-FFF2-40B4-BE49-F238E27FC236}">
                <a16:creationId xmlns:a16="http://schemas.microsoft.com/office/drawing/2014/main" id="{20EB6A7D-B2D5-2D5D-9E1F-AE4CD95870B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27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D6B6456-0CE0-4417-9E3B-E17C5DDAC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D55A49-B3B7-47B2-8064-5C87EE5E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95085D3-E81E-41B3-B9A0-0A2D95E9DDE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076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9238" y="1439863"/>
            <a:ext cx="5340000" cy="4660763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PictureHeader">
            <a:extLst>
              <a:ext uri="{FF2B5EF4-FFF2-40B4-BE49-F238E27FC236}">
                <a16:creationId xmlns:a16="http://schemas.microsoft.com/office/drawing/2014/main" id="{8F1CF2FF-6C00-3480-C301-172E042E8B6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PictureFooter">
            <a:extLst>
              <a:ext uri="{FF2B5EF4-FFF2-40B4-BE49-F238E27FC236}">
                <a16:creationId xmlns:a16="http://schemas.microsoft.com/office/drawing/2014/main" id="{361C30EA-1516-BAE8-BB1A-9F563ADDBB15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3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65A478-BDE5-443C-9696-A8ECCEEFE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F82A98BA-F432-417A-A11F-027E2AD47B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1999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0000" y="1438627"/>
            <a:ext cx="5340000" cy="2204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Picture Placeholder 81">
            <a:extLst>
              <a:ext uri="{FF2B5EF4-FFF2-40B4-BE49-F238E27FC236}">
                <a16:creationId xmlns:a16="http://schemas.microsoft.com/office/drawing/2014/main" id="{ACAA190F-BCAE-4717-ADF1-61A727B8FF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0000" y="3896313"/>
            <a:ext cx="5340000" cy="2205068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Two PicturesHeader">
            <a:extLst>
              <a:ext uri="{FF2B5EF4-FFF2-40B4-BE49-F238E27FC236}">
                <a16:creationId xmlns:a16="http://schemas.microsoft.com/office/drawing/2014/main" id="{5380AB06-556E-4695-98DF-5ED433B920A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Two PicturesFooter">
            <a:extLst>
              <a:ext uri="{FF2B5EF4-FFF2-40B4-BE49-F238E27FC236}">
                <a16:creationId xmlns:a16="http://schemas.microsoft.com/office/drawing/2014/main" id="{FDEA26D2-8DD5-1C40-6DC7-BF0EA9F05BA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34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308F823-C7C9-F202-535A-EA0219EA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576" y="725229"/>
            <a:ext cx="5781600" cy="1482434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025B583-5752-B16B-3498-07F6BD2A86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4361" y="2199048"/>
            <a:ext cx="4972025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Short - RightHeader">
            <a:extLst>
              <a:ext uri="{FF2B5EF4-FFF2-40B4-BE49-F238E27FC236}">
                <a16:creationId xmlns:a16="http://schemas.microsoft.com/office/drawing/2014/main" id="{4F8A2D38-6096-FE7B-98F6-812B2C024F65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Short - RightFooter">
            <a:extLst>
              <a:ext uri="{FF2B5EF4-FFF2-40B4-BE49-F238E27FC236}">
                <a16:creationId xmlns:a16="http://schemas.microsoft.com/office/drawing/2014/main" id="{438FC670-E39A-9F85-F127-023EFB4B67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95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23103643-64DD-49BC-C9DF-D9F5D5D9A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1605600"/>
            <a:ext cx="3560000" cy="809625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8" y="2536826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4384676"/>
            <a:ext cx="3560000" cy="1728788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8000" y="1606199"/>
            <a:ext cx="3560000" cy="810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00" y="2523774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1177" y="4371624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8825" y="1606200"/>
            <a:ext cx="3560000" cy="810000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5177" y="2523775"/>
            <a:ext cx="3560000" cy="17287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5177" y="4371626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3 Boxed title and ContentHeader">
            <a:extLst>
              <a:ext uri="{FF2B5EF4-FFF2-40B4-BE49-F238E27FC236}">
                <a16:creationId xmlns:a16="http://schemas.microsoft.com/office/drawing/2014/main" id="{0E945400-D209-F697-501E-7404D28416B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3 Boxed title and ContentFooter">
            <a:extLst>
              <a:ext uri="{FF2B5EF4-FFF2-40B4-BE49-F238E27FC236}">
                <a16:creationId xmlns:a16="http://schemas.microsoft.com/office/drawing/2014/main" id="{EDA86A14-77C3-094E-AF9E-001A5426FD5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3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7D41B0-FC4A-445B-B1D2-D51B6A2B7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" y="1619251"/>
            <a:ext cx="2035200" cy="401638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7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013324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1650" y="1619249"/>
            <a:ext cx="2035200" cy="401637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1650" y="2128836"/>
            <a:ext cx="2035200" cy="27765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1650" y="5000621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9238" y="1619251"/>
            <a:ext cx="2035200" cy="401638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29238" y="2128838"/>
            <a:ext cx="2035200" cy="27765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32414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BDF5F3B2-B169-424D-8E1F-E57141DFFE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0002" y="1619251"/>
            <a:ext cx="2035200" cy="401638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535B42-E5BC-4AD7-ACF0-8E7736B52DE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20003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0CBFB2-E9B0-4E3F-A865-B4CE5F4AB4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1589" y="5000623"/>
            <a:ext cx="2035200" cy="11128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DABF480B-5EE1-47B6-BCD6-1BA7FF015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7590" y="1619251"/>
            <a:ext cx="2035200" cy="401638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D5789C-8005-4F83-9824-18B6F8F0ADF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2354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F4F7BF8-816A-4762-BD96-85C36C4C58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7592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5 Boxed title and ContentHeader">
            <a:extLst>
              <a:ext uri="{FF2B5EF4-FFF2-40B4-BE49-F238E27FC236}">
                <a16:creationId xmlns:a16="http://schemas.microsoft.com/office/drawing/2014/main" id="{BD6A9F02-E089-11F1-5680-80BF3AC7DBC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5 Boxed title and ContentFooter">
            <a:extLst>
              <a:ext uri="{FF2B5EF4-FFF2-40B4-BE49-F238E27FC236}">
                <a16:creationId xmlns:a16="http://schemas.microsoft.com/office/drawing/2014/main" id="{6D0DF5EC-A92D-563A-6A0E-59F3F12FBA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6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98FB7C0-AB81-400B-93D2-786E05B9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9138"/>
            <a:ext cx="12192000" cy="5382861"/>
          </a:xfrm>
          <a:solidFill>
            <a:schemeClr val="tx1"/>
          </a:solidFill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Image OnlyHeader">
            <a:extLst>
              <a:ext uri="{FF2B5EF4-FFF2-40B4-BE49-F238E27FC236}">
                <a16:creationId xmlns:a16="http://schemas.microsoft.com/office/drawing/2014/main" id="{EA3C9C39-5E2E-16B7-B548-F4A448F38CE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Image OnlyFooter">
            <a:extLst>
              <a:ext uri="{FF2B5EF4-FFF2-40B4-BE49-F238E27FC236}">
                <a16:creationId xmlns:a16="http://schemas.microsoft.com/office/drawing/2014/main" id="{E39A1043-6D67-44F0-E43F-8E9E3CC3BFC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1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C28E4B1-1565-3D02-9CF1-D9515C1B3F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39738"/>
            <a:ext cx="12192000" cy="5661025"/>
          </a:xfrm>
          <a:solidFill>
            <a:schemeClr val="tx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3D0E27-12CD-4AD0-B9EF-40EEA66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Title OnlyHeader">
            <a:extLst>
              <a:ext uri="{FF2B5EF4-FFF2-40B4-BE49-F238E27FC236}">
                <a16:creationId xmlns:a16="http://schemas.microsoft.com/office/drawing/2014/main" id="{A38CD957-796D-E8E9-0C20-0A9AC67B033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Title OnlyFooter">
            <a:extLst>
              <a:ext uri="{FF2B5EF4-FFF2-40B4-BE49-F238E27FC236}">
                <a16:creationId xmlns:a16="http://schemas.microsoft.com/office/drawing/2014/main" id="{43FC5A2F-6DB7-98CE-0901-517669C3882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2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394F1-3220-4DAF-913C-077631010D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523592-FD3C-B11F-7558-BB1A2B4C1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" y="721329"/>
            <a:ext cx="7884000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to add title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2AF21A-DFC8-3F43-CDDC-2395F1A6A3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470" y="2203764"/>
            <a:ext cx="7113723" cy="751206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2" name="hcSlideMaster.Cover Long - LeftHeader">
            <a:extLst>
              <a:ext uri="{FF2B5EF4-FFF2-40B4-BE49-F238E27FC236}">
                <a16:creationId xmlns:a16="http://schemas.microsoft.com/office/drawing/2014/main" id="{3598C788-72D9-7F87-AAFE-1F9A31871008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Cover Long - LeftFooter">
            <a:extLst>
              <a:ext uri="{FF2B5EF4-FFF2-40B4-BE49-F238E27FC236}">
                <a16:creationId xmlns:a16="http://schemas.microsoft.com/office/drawing/2014/main" id="{97128D5D-5E08-2222-FB3C-8BD69395A3C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7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1999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DD72-FB9B-45F2-90EC-36313C92CD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2049B49-EEB4-80B8-5F87-BBF15C68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239" y="721328"/>
            <a:ext cx="7891200" cy="148243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446EA6-4ED3-5AD0-79A3-0624F26F17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1469" y="2203763"/>
            <a:ext cx="7117270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Long - RightHeader">
            <a:extLst>
              <a:ext uri="{FF2B5EF4-FFF2-40B4-BE49-F238E27FC236}">
                <a16:creationId xmlns:a16="http://schemas.microsoft.com/office/drawing/2014/main" id="{93622928-23A3-8FD0-360F-05FBDE6E23E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Long - RightFooter">
            <a:extLst>
              <a:ext uri="{FF2B5EF4-FFF2-40B4-BE49-F238E27FC236}">
                <a16:creationId xmlns:a16="http://schemas.microsoft.com/office/drawing/2014/main" id="{2A59DDFE-32C0-BA61-908A-C41D642A58B0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8CFA6-5DB1-4852-9A3C-3B6704CA67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6264321" cy="1638000"/>
          </a:xfrm>
          <a:blipFill>
            <a:blip r:embed="rId2"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Section Divider - ShortHeader">
            <a:extLst>
              <a:ext uri="{FF2B5EF4-FFF2-40B4-BE49-F238E27FC236}">
                <a16:creationId xmlns:a16="http://schemas.microsoft.com/office/drawing/2014/main" id="{9F9FFD39-6EDE-0C6F-4466-3A371B48DC1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ShortFooter">
            <a:extLst>
              <a:ext uri="{FF2B5EF4-FFF2-40B4-BE49-F238E27FC236}">
                <a16:creationId xmlns:a16="http://schemas.microsoft.com/office/drawing/2014/main" id="{19E2245D-5079-8953-B3F9-3D86EAAD006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5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F46B8-1135-44B8-8A81-A121CEE3FA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86B13B-F6E3-79D0-113F-8B9F1C58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8162281" cy="163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hcSlideMaster.Section Divider - LongHeader">
            <a:extLst>
              <a:ext uri="{FF2B5EF4-FFF2-40B4-BE49-F238E27FC236}">
                <a16:creationId xmlns:a16="http://schemas.microsoft.com/office/drawing/2014/main" id="{1936129F-1377-E4CA-955F-A9338EB287A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LongFooter">
            <a:extLst>
              <a:ext uri="{FF2B5EF4-FFF2-40B4-BE49-F238E27FC236}">
                <a16:creationId xmlns:a16="http://schemas.microsoft.com/office/drawing/2014/main" id="{34C33C94-CCF6-0115-48C1-6B6143E1A9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508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BFAEE-0D6B-484D-A136-FAE371DF9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E1188E-E984-4E55-AB86-D72EB13EC7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11173199" cy="3067625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2836A7-8121-45C0-A425-8DCB4CAE93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One ContentHeader">
            <a:extLst>
              <a:ext uri="{FF2B5EF4-FFF2-40B4-BE49-F238E27FC236}">
                <a16:creationId xmlns:a16="http://schemas.microsoft.com/office/drawing/2014/main" id="{8CFD75CA-872D-AE35-1941-CD54E890E93C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One ContentFooter">
            <a:extLst>
              <a:ext uri="{FF2B5EF4-FFF2-40B4-BE49-F238E27FC236}">
                <a16:creationId xmlns:a16="http://schemas.microsoft.com/office/drawing/2014/main" id="{A09D6025-7413-D4AF-4C94-C6F619A0BAC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5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14" userDrawn="1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5EA134-2A1E-4A19-82C3-EBCDB13E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AD23AB9-8D52-4DFD-9DFE-6A6A66F270A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5650" y="2159001"/>
            <a:ext cx="5340000" cy="307339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3A877-4559-47B9-BB57-B229447F63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99999" y="2160000"/>
            <a:ext cx="5340000" cy="307239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0EF5C6F-0D18-4D9A-B5B8-5B0BB34D90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wo ContentHeader">
            <a:extLst>
              <a:ext uri="{FF2B5EF4-FFF2-40B4-BE49-F238E27FC236}">
                <a16:creationId xmlns:a16="http://schemas.microsoft.com/office/drawing/2014/main" id="{E836735F-03A3-05E5-33B9-E141ED440B4F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wo ContentFooter">
            <a:extLst>
              <a:ext uri="{FF2B5EF4-FFF2-40B4-BE49-F238E27FC236}">
                <a16:creationId xmlns:a16="http://schemas.microsoft.com/office/drawing/2014/main" id="{996DE4FE-B2E1-82FF-A4B9-B2E92D9AA8B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97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302C5A9-C00B-4D4A-8DAC-2117BB722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987343-9DE6-4668-8788-26718958FF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CEA46B3-C3E2-48BC-B273-A46946E76AC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8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5E7B3E3-A958-48D1-9C8D-C91717E261E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0000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84B894-7D71-492A-82B9-0B2243CF10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hree ContentHeader">
            <a:extLst>
              <a:ext uri="{FF2B5EF4-FFF2-40B4-BE49-F238E27FC236}">
                <a16:creationId xmlns:a16="http://schemas.microsoft.com/office/drawing/2014/main" id="{73A5FF23-28EF-C7B5-129B-F28AA9CA9E0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hree ContentFooter">
            <a:extLst>
              <a:ext uri="{FF2B5EF4-FFF2-40B4-BE49-F238E27FC236}">
                <a16:creationId xmlns:a16="http://schemas.microsoft.com/office/drawing/2014/main" id="{81A7DC39-63BE-9CD0-8DC7-2D4CE4EFF9E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0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2" orient="horz" pos="85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70197-DDEF-542B-025E-3202F3065D0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052D5-8322-44E6-8422-6FE86DCB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984" y="250629"/>
            <a:ext cx="364217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72126F2A-66DE-4F4C-BEA1-92E09399A0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757840" y="440058"/>
            <a:ext cx="11181748" cy="82267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33DEE-4640-4FAB-964F-91FD6C20D7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759679" y="1619250"/>
            <a:ext cx="11181521" cy="44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63DBB-2D5C-462E-8FA3-DD827D3FA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00" y="6333288"/>
            <a:ext cx="1638000" cy="28982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© </a:t>
            </a:r>
            <a:fld id="{CDB19C54-48A0-491D-8FDF-89F14D39A45C}" type="datetimeyyyy">
              <a:rPr lang="en-GB" sz="600" smtClean="0">
                <a:solidFill>
                  <a:schemeClr val="tx1"/>
                </a:solidFill>
              </a:rPr>
              <a:t>2026</a:t>
            </a:fld>
            <a:r>
              <a:rPr lang="en-GB" sz="600" dirty="0">
                <a:solidFill>
                  <a:schemeClr val="tx1"/>
                </a:solidFill>
              </a:rPr>
              <a:t> BAE Systems. All Rights Reserved.</a:t>
            </a:r>
          </a:p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BAE SYSTEMS is a registered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0E091-72C0-4B36-A58D-8B63F36AF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18" y="6350701"/>
            <a:ext cx="1610182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69" r:id="rId2"/>
    <p:sldLayoutId id="2147483738" r:id="rId3"/>
    <p:sldLayoutId id="2147483740" r:id="rId4"/>
    <p:sldLayoutId id="2147483744" r:id="rId5"/>
    <p:sldLayoutId id="2147483742" r:id="rId6"/>
    <p:sldLayoutId id="2147483752" r:id="rId7"/>
    <p:sldLayoutId id="2147483753" r:id="rId8"/>
    <p:sldLayoutId id="2147483754" r:id="rId9"/>
    <p:sldLayoutId id="2147483756" r:id="rId10"/>
    <p:sldLayoutId id="2147483757" r:id="rId11"/>
    <p:sldLayoutId id="2147483763" r:id="rId12"/>
    <p:sldLayoutId id="2147483768" r:id="rId13"/>
    <p:sldLayoutId id="2147483761" r:id="rId14"/>
    <p:sldLayoutId id="2147483745" r:id="rId15"/>
    <p:sldLayoutId id="2147483746" r:id="rId16"/>
    <p:sldLayoutId id="2147483747" r:id="rId17"/>
    <p:sldLayoutId id="2147483749" r:id="rId18"/>
    <p:sldLayoutId id="2147483750" r:id="rId19"/>
    <p:sldLayoutId id="2147483766" r:id="rId20"/>
    <p:sldLayoutId id="2147483767" r:id="rId21"/>
    <p:sldLayoutId id="2147483751" r:id="rId22"/>
    <p:sldLayoutId id="2147483760" r:id="rId23"/>
  </p:sldLayoutIdLst>
  <p:hf hdr="0" ftr="0" dt="0"/>
  <p:txStyles>
    <p:titleStyle>
      <a:lvl1pPr algn="l" defTabSz="914348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6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1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5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9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3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7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6.jp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7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14.xml"/><Relationship Id="rId7" Type="http://schemas.openxmlformats.org/officeDocument/2006/relationships/image" Target="../media/image8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4.jpe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2.jpeg"/><Relationship Id="rId5" Type="http://schemas.openxmlformats.org/officeDocument/2006/relationships/tags" Target="../tags/tag20.xml"/><Relationship Id="rId10" Type="http://schemas.openxmlformats.org/officeDocument/2006/relationships/image" Target="../media/image11.jpeg"/><Relationship Id="rId4" Type="http://schemas.openxmlformats.org/officeDocument/2006/relationships/tags" Target="../tags/tag19.xm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24.xml"/><Relationship Id="rId7" Type="http://schemas.openxmlformats.org/officeDocument/2006/relationships/image" Target="../media/image8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.xml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30.xml"/><Relationship Id="rId16" Type="http://schemas.openxmlformats.org/officeDocument/2006/relationships/slideLayout" Target="../slideLayouts/slideLayout21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eople working on a computer">
            <a:extLst>
              <a:ext uri="{FF2B5EF4-FFF2-40B4-BE49-F238E27FC236}">
                <a16:creationId xmlns:a16="http://schemas.microsoft.com/office/drawing/2014/main" id="{B61ABACC-CD99-5B29-65A4-E5BAD7B22D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D6FEE-ACFC-1085-5FBC-0E201555DB1D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042CA9-0475-B1D8-98F3-205AAB93B77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noProof="0" dirty="0"/>
              <a:t>Software Workshop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B137F3-CC7C-1BCD-A069-DE2873A7A6C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 noProof="0" dirty="0"/>
              <a:t>EDAS Software Engineering   13:15 – 14:45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07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Man smiling during a work meeting">
            <a:extLst>
              <a:ext uri="{FF2B5EF4-FFF2-40B4-BE49-F238E27FC236}">
                <a16:creationId xmlns:a16="http://schemas.microsoft.com/office/drawing/2014/main" id="{3D403F43-E68A-E785-53C4-1ADE0AA88A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D58E5-F258-563E-8206-F71288E0ED1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91CAD5-C9ED-3BBB-FA85-C16476BB4F3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dirty="0"/>
              <a:t>Meet the team</a:t>
            </a:r>
            <a:endParaRPr lang="en-GB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F13B33C-7F4D-705F-7486-77757EE11D6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256332" y="2420045"/>
            <a:ext cx="6188263" cy="3067625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solidFill>
                  <a:srgbClr val="F8EDE0"/>
                </a:solidFill>
              </a:rPr>
              <a:t>Our paths into engineering</a:t>
            </a:r>
          </a:p>
          <a:p>
            <a:r>
              <a:rPr lang="en-GB" sz="3200" b="1" dirty="0">
                <a:solidFill>
                  <a:srgbClr val="F8EDE0"/>
                </a:solidFill>
              </a:rPr>
              <a:t>Our experiences in BAE Systems</a:t>
            </a:r>
          </a:p>
          <a:p>
            <a:endParaRPr lang="en-GB" b="1" dirty="0">
              <a:solidFill>
                <a:srgbClr val="F8EDE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8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3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What is Software Engineering?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F28A1-2BDE-F9A6-4785-E4E1832EDAE6}"/>
              </a:ext>
            </a:extLst>
          </p:cNvPr>
          <p:cNvSpPr txBox="1"/>
          <p:nvPr/>
        </p:nvSpPr>
        <p:spPr>
          <a:xfrm>
            <a:off x="8954554" y="1527674"/>
            <a:ext cx="2622430" cy="441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8700" b="1" dirty="0">
                <a:solidFill>
                  <a:schemeClr val="bg1"/>
                </a:solidFill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54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dirty="0"/>
              <a:t>Problem Decomposition – Group Activity</a:t>
            </a:r>
            <a:endParaRPr lang="en-GB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0E0611CD-C791-182F-202B-F6711E44E585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512668" y="6299059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Fibonacci sequence</a:t>
            </a:r>
          </a:p>
          <a:p>
            <a:endParaRPr lang="en-GB" dirty="0"/>
          </a:p>
        </p:txBody>
      </p:sp>
      <p:pic>
        <p:nvPicPr>
          <p:cNvPr id="4" name="Picture 3" descr="Macro shot of a yellow sunflower">
            <a:extLst>
              <a:ext uri="{FF2B5EF4-FFF2-40B4-BE49-F238E27FC236}">
                <a16:creationId xmlns:a16="http://schemas.microsoft.com/office/drawing/2014/main" id="{D29309B1-A712-5C95-F0B0-E9E482D6F7B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50" y="3840588"/>
            <a:ext cx="3530629" cy="2353178"/>
          </a:xfrm>
          <a:prstGeom prst="rect">
            <a:avLst/>
          </a:prstGeom>
        </p:spPr>
      </p:pic>
      <p:pic>
        <p:nvPicPr>
          <p:cNvPr id="6" name="Picture 5" descr="Pile of rocks">
            <a:extLst>
              <a:ext uri="{FF2B5EF4-FFF2-40B4-BE49-F238E27FC236}">
                <a16:creationId xmlns:a16="http://schemas.microsoft.com/office/drawing/2014/main" id="{0F14AA13-1A89-96B1-29E8-F9866950379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2" y="3916392"/>
            <a:ext cx="2445588" cy="1630392"/>
          </a:xfrm>
          <a:prstGeom prst="rect">
            <a:avLst/>
          </a:prstGeom>
        </p:spPr>
      </p:pic>
      <p:pic>
        <p:nvPicPr>
          <p:cNvPr id="10" name="Picture 9" descr="Multi-coloured paper">
            <a:extLst>
              <a:ext uri="{FF2B5EF4-FFF2-40B4-BE49-F238E27FC236}">
                <a16:creationId xmlns:a16="http://schemas.microsoft.com/office/drawing/2014/main" id="{F4431142-9A39-7DA2-F479-2D9BE2EA65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58" y="2410930"/>
            <a:ext cx="2708992" cy="1805995"/>
          </a:xfrm>
          <a:prstGeom prst="rect">
            <a:avLst/>
          </a:prstGeom>
        </p:spPr>
      </p:pic>
      <p:pic>
        <p:nvPicPr>
          <p:cNvPr id="12" name="Picture 11" descr="Silver scissors on a blush pink background">
            <a:extLst>
              <a:ext uri="{FF2B5EF4-FFF2-40B4-BE49-F238E27FC236}">
                <a16:creationId xmlns:a16="http://schemas.microsoft.com/office/drawing/2014/main" id="{842E866F-AC05-BE66-4CEA-B0576C85EF3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54" y="3998879"/>
            <a:ext cx="2036861" cy="203686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6F95163-42EA-F4D3-A3B4-526C6592AD2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322383" y="1955051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Rock, Paper, Scissors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FC6199F-F00F-2D5B-3309-BB0BB0AF6E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935295" y="2081607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Messaging App</a:t>
            </a:r>
          </a:p>
          <a:p>
            <a:endParaRPr lang="en-GB" dirty="0"/>
          </a:p>
        </p:txBody>
      </p:sp>
      <p:pic>
        <p:nvPicPr>
          <p:cNvPr id="2050" name="Picture 2" descr="Facebook's Messenger app redesign makes chatting more streamlined |  TechRadar">
            <a:extLst>
              <a:ext uri="{FF2B5EF4-FFF2-40B4-BE49-F238E27FC236}">
                <a16:creationId xmlns:a16="http://schemas.microsoft.com/office/drawing/2014/main" id="{EBF6B789-0232-DEF9-DBA6-D63CD83B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66" y="1331447"/>
            <a:ext cx="4070150" cy="22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84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pic>
        <p:nvPicPr>
          <p:cNvPr id="3" name="Picture 2" descr="Students using laptop in a classroom">
            <a:extLst>
              <a:ext uri="{FF2B5EF4-FFF2-40B4-BE49-F238E27FC236}">
                <a16:creationId xmlns:a16="http://schemas.microsoft.com/office/drawing/2014/main" id="{ED76AF27-2DF2-D713-A620-229E94EB9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4" b="10167"/>
          <a:stretch/>
        </p:blipFill>
        <p:spPr>
          <a:xfrm>
            <a:off x="3910" y="450000"/>
            <a:ext cx="1218809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Practical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93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noProof="0" dirty="0"/>
              <a:t>Scenario</a:t>
            </a:r>
          </a:p>
        </p:txBody>
      </p:sp>
      <p:pic>
        <p:nvPicPr>
          <p:cNvPr id="1026" name="Picture 2" descr="Analysis of Tempest technologies paves way for new Eurofighter Typhoon  cockpit | Shephard">
            <a:extLst>
              <a:ext uri="{FF2B5EF4-FFF2-40B4-BE49-F238E27FC236}">
                <a16:creationId xmlns:a16="http://schemas.microsoft.com/office/drawing/2014/main" id="{219A9985-D203-9964-6070-70E5F127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023938"/>
            <a:ext cx="72390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331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537EB4B-AA07-472A-0D2D-B3067901F2E9}"/>
              </a:ext>
            </a:extLst>
          </p:cNvPr>
          <p:cNvSpPr>
            <a:spLocks noGrp="1"/>
          </p:cNvSpPr>
          <p:nvPr>
            <p:ph type="body" sz="quarter" idx="26"/>
            <p:custDataLst>
              <p:tags r:id="rId1"/>
            </p:custDataLst>
          </p:nvPr>
        </p:nvSpPr>
        <p:spPr>
          <a:xfrm>
            <a:off x="0" y="0"/>
            <a:ext cx="12192000" cy="610285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1F869-D14D-6662-B127-14971DDA9C8A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4377C-2A9E-E71D-A5FE-2E3A1BC6DD6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9266" y="-296778"/>
            <a:ext cx="11181748" cy="822677"/>
          </a:xfrm>
        </p:spPr>
        <p:txBody>
          <a:bodyPr/>
          <a:lstStyle/>
          <a:p>
            <a:r>
              <a:rPr lang="en-GB" b="1" noProof="0" dirty="0"/>
              <a:t>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5AF26-B503-FF9B-DF2A-B31F4C7E2438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>
          <a:xfrm>
            <a:off x="6256675" y="684620"/>
            <a:ext cx="2888260" cy="610169"/>
          </a:xfrm>
        </p:spPr>
        <p:txBody>
          <a:bodyPr/>
          <a:lstStyle/>
          <a:p>
            <a:r>
              <a:rPr lang="en-GB" dirty="0"/>
              <a:t>Debugging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13685-2EAF-3F50-57E4-256A82C06F46}"/>
              </a:ext>
            </a:extLst>
          </p:cNvPr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179267" y="1475303"/>
            <a:ext cx="2708992" cy="4498248"/>
          </a:xfrm>
        </p:spPr>
        <p:txBody>
          <a:bodyPr/>
          <a:lstStyle/>
          <a:p>
            <a:r>
              <a:rPr lang="en-GB" noProof="0" dirty="0"/>
              <a:t>Front-end visual design</a:t>
            </a:r>
          </a:p>
          <a:p>
            <a:r>
              <a:rPr lang="en-GB" dirty="0"/>
              <a:t>Use </a:t>
            </a:r>
            <a:r>
              <a:rPr lang="en-GB" dirty="0" err="1"/>
              <a:t>figma</a:t>
            </a:r>
            <a:r>
              <a:rPr lang="en-GB" dirty="0"/>
              <a:t>, draw.io, MS Paint etc</a:t>
            </a:r>
          </a:p>
          <a:p>
            <a:r>
              <a:rPr lang="en-GB" noProof="0" dirty="0"/>
              <a:t>Produce a wireframe for the Radar Screen(s)</a:t>
            </a:r>
          </a:p>
          <a:p>
            <a:r>
              <a:rPr lang="en-GB" dirty="0"/>
              <a:t>Consider input data, human-computer interaction, communicating your design ideas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339D91-8908-8FFA-DDC8-20CB73B67C4D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9144935" y="675169"/>
            <a:ext cx="2878568" cy="610167"/>
          </a:xfrm>
        </p:spPr>
        <p:txBody>
          <a:bodyPr/>
          <a:lstStyle/>
          <a:p>
            <a:r>
              <a:rPr lang="en-GB" dirty="0"/>
              <a:t>Testing</a:t>
            </a:r>
            <a:endParaRPr lang="en-GB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37696-EFA3-63BF-64B9-8B9A4E627E78}"/>
              </a:ext>
            </a:extLst>
          </p:cNvPr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3238638" y="1479858"/>
            <a:ext cx="2679966" cy="4498248"/>
          </a:xfrm>
        </p:spPr>
        <p:txBody>
          <a:bodyPr/>
          <a:lstStyle/>
          <a:p>
            <a:r>
              <a:rPr lang="en-GB" noProof="0" dirty="0"/>
              <a:t>Back-end code implementation</a:t>
            </a:r>
          </a:p>
          <a:p>
            <a:r>
              <a:rPr lang="en-GB" dirty="0"/>
              <a:t>Use websites like </a:t>
            </a:r>
            <a:r>
              <a:rPr lang="en-GB" dirty="0" err="1"/>
              <a:t>programmiz</a:t>
            </a:r>
            <a:r>
              <a:rPr lang="en-GB" dirty="0"/>
              <a:t> to write code in browser</a:t>
            </a:r>
          </a:p>
          <a:p>
            <a:r>
              <a:rPr lang="en-GB" noProof="0" dirty="0"/>
              <a:t>Mission: Find prime numbers to support cryptography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DD4E1-99BF-818D-8195-BF23BEC0C19F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>
          <a:xfrm>
            <a:off x="2989549" y="656255"/>
            <a:ext cx="2708993" cy="610169"/>
          </a:xfrm>
        </p:spPr>
        <p:txBody>
          <a:bodyPr/>
          <a:lstStyle/>
          <a:p>
            <a:r>
              <a:rPr lang="en-GB" noProof="0" dirty="0"/>
              <a:t>Code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9D60772-DDAD-809E-61B3-F59048543836}"/>
              </a:ext>
            </a:extLst>
          </p:cNvPr>
          <p:cNvSpPr>
            <a:spLocks noGrp="1"/>
          </p:cNvSpPr>
          <p:nvPr>
            <p:ph sz="quarter" idx="18"/>
            <p:custDataLst>
              <p:tags r:id="rId9"/>
            </p:custDataLst>
          </p:nvPr>
        </p:nvSpPr>
        <p:spPr>
          <a:xfrm>
            <a:off x="6222075" y="1473120"/>
            <a:ext cx="2708993" cy="4498248"/>
          </a:xfrm>
        </p:spPr>
        <p:txBody>
          <a:bodyPr/>
          <a:lstStyle/>
          <a:p>
            <a:r>
              <a:rPr lang="en-GB" noProof="0" dirty="0"/>
              <a:t>Find and fix the problems in the code below!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FC3A16-E2D4-2479-3C81-23F065B3E50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10"/>
            </p:custDataLst>
          </p:nvPr>
        </p:nvSpPr>
        <p:spPr>
          <a:xfrm>
            <a:off x="274675" y="656256"/>
            <a:ext cx="2708993" cy="610169"/>
          </a:xfrm>
        </p:spPr>
        <p:txBody>
          <a:bodyPr/>
          <a:lstStyle/>
          <a:p>
            <a:r>
              <a:rPr lang="en-GB" noProof="0" dirty="0"/>
              <a:t>User Interface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ECA466-7874-BE44-A0CA-17042F807F0D}"/>
              </a:ext>
            </a:extLst>
          </p:cNvPr>
          <p:cNvSpPr>
            <a:spLocks noGrp="1"/>
          </p:cNvSpPr>
          <p:nvPr>
            <p:ph sz="quarter" idx="24"/>
            <p:custDataLst>
              <p:tags r:id="rId11"/>
            </p:custDataLst>
          </p:nvPr>
        </p:nvSpPr>
        <p:spPr>
          <a:xfrm>
            <a:off x="9303740" y="1473120"/>
            <a:ext cx="2708993" cy="4435974"/>
          </a:xfrm>
        </p:spPr>
        <p:txBody>
          <a:bodyPr/>
          <a:lstStyle/>
          <a:p>
            <a:r>
              <a:rPr lang="en-GB" noProof="0" dirty="0"/>
              <a:t>Create a system to test the code and report back on its performance</a:t>
            </a:r>
          </a:p>
          <a:p>
            <a:endParaRPr lang="en-GB" dirty="0"/>
          </a:p>
          <a:p>
            <a:r>
              <a:rPr lang="en-GB" noProof="0" dirty="0"/>
              <a:t>Consider normal test cases, abnormal cases, edge cases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F6595CA-8764-BD56-FAF4-A31A791C67C7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256238" y="6182830"/>
            <a:ext cx="2708993" cy="610169"/>
          </a:xfrm>
          <a:prstGeom prst="rect">
            <a:avLst/>
          </a:prstGeom>
          <a:solidFill>
            <a:srgbClr val="FC4C02"/>
          </a:solidFill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Any other ideas!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B7715E7-FEBD-2F7B-05F1-F348DE57D4EF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7142672" y="72356"/>
            <a:ext cx="3597215" cy="610169"/>
          </a:xfrm>
          <a:prstGeom prst="rect">
            <a:avLst/>
          </a:prstGeom>
          <a:solidFill>
            <a:srgbClr val="FC4C02"/>
          </a:solidFill>
          <a:ln w="57150">
            <a:solidFill>
              <a:srgbClr val="96D7D7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Verification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31FC683-0282-E4E0-84A0-F79C81A8BF35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1237601" y="54394"/>
            <a:ext cx="3533529" cy="610169"/>
          </a:xfrm>
          <a:prstGeom prst="rect">
            <a:avLst/>
          </a:prstGeom>
          <a:solidFill>
            <a:srgbClr val="66ABB5"/>
          </a:solidFill>
          <a:ln w="57150">
            <a:solidFill>
              <a:srgbClr val="FC4C02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Design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DB7B91DD-1CCB-D9F1-F55A-3DFF78B5C0E0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5793465" y="5428967"/>
            <a:ext cx="4864771" cy="346742"/>
          </a:xfrm>
          <a:custGeom>
            <a:avLst/>
            <a:gdLst>
              <a:gd name="connsiteX0" fmla="*/ 0 w 4864771"/>
              <a:gd name="connsiteY0" fmla="*/ 0 h 346742"/>
              <a:gd name="connsiteX1" fmla="*/ 694967 w 4864771"/>
              <a:gd name="connsiteY1" fmla="*/ 0 h 346742"/>
              <a:gd name="connsiteX2" fmla="*/ 1487230 w 4864771"/>
              <a:gd name="connsiteY2" fmla="*/ 0 h 346742"/>
              <a:gd name="connsiteX3" fmla="*/ 2182197 w 4864771"/>
              <a:gd name="connsiteY3" fmla="*/ 0 h 346742"/>
              <a:gd name="connsiteX4" fmla="*/ 2877165 w 4864771"/>
              <a:gd name="connsiteY4" fmla="*/ 0 h 346742"/>
              <a:gd name="connsiteX5" fmla="*/ 3426189 w 4864771"/>
              <a:gd name="connsiteY5" fmla="*/ 0 h 346742"/>
              <a:gd name="connsiteX6" fmla="*/ 4121156 w 4864771"/>
              <a:gd name="connsiteY6" fmla="*/ 0 h 346742"/>
              <a:gd name="connsiteX7" fmla="*/ 4864771 w 4864771"/>
              <a:gd name="connsiteY7" fmla="*/ 0 h 346742"/>
              <a:gd name="connsiteX8" fmla="*/ 4864771 w 4864771"/>
              <a:gd name="connsiteY8" fmla="*/ 346742 h 346742"/>
              <a:gd name="connsiteX9" fmla="*/ 4315747 w 4864771"/>
              <a:gd name="connsiteY9" fmla="*/ 346742 h 346742"/>
              <a:gd name="connsiteX10" fmla="*/ 3718075 w 4864771"/>
              <a:gd name="connsiteY10" fmla="*/ 346742 h 346742"/>
              <a:gd name="connsiteX11" fmla="*/ 3120403 w 4864771"/>
              <a:gd name="connsiteY11" fmla="*/ 346742 h 346742"/>
              <a:gd name="connsiteX12" fmla="*/ 2425436 w 4864771"/>
              <a:gd name="connsiteY12" fmla="*/ 346742 h 346742"/>
              <a:gd name="connsiteX13" fmla="*/ 1876412 w 4864771"/>
              <a:gd name="connsiteY13" fmla="*/ 346742 h 346742"/>
              <a:gd name="connsiteX14" fmla="*/ 1181444 w 4864771"/>
              <a:gd name="connsiteY14" fmla="*/ 346742 h 346742"/>
              <a:gd name="connsiteX15" fmla="*/ 632420 w 4864771"/>
              <a:gd name="connsiteY15" fmla="*/ 346742 h 346742"/>
              <a:gd name="connsiteX16" fmla="*/ 0 w 4864771"/>
              <a:gd name="connsiteY16" fmla="*/ 346742 h 346742"/>
              <a:gd name="connsiteX17" fmla="*/ 0 w 4864771"/>
              <a:gd name="connsiteY17" fmla="*/ 0 h 34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64771" h="346742" fill="none" extrusionOk="0">
                <a:moveTo>
                  <a:pt x="0" y="0"/>
                </a:moveTo>
                <a:cubicBezTo>
                  <a:pt x="338297" y="-8301"/>
                  <a:pt x="443246" y="646"/>
                  <a:pt x="694967" y="0"/>
                </a:cubicBezTo>
                <a:cubicBezTo>
                  <a:pt x="946688" y="-646"/>
                  <a:pt x="1256296" y="-25018"/>
                  <a:pt x="1487230" y="0"/>
                </a:cubicBezTo>
                <a:cubicBezTo>
                  <a:pt x="1718164" y="25018"/>
                  <a:pt x="1855517" y="28398"/>
                  <a:pt x="2182197" y="0"/>
                </a:cubicBezTo>
                <a:cubicBezTo>
                  <a:pt x="2508877" y="-28398"/>
                  <a:pt x="2559417" y="-3457"/>
                  <a:pt x="2877165" y="0"/>
                </a:cubicBezTo>
                <a:cubicBezTo>
                  <a:pt x="3194913" y="3457"/>
                  <a:pt x="3274620" y="-11061"/>
                  <a:pt x="3426189" y="0"/>
                </a:cubicBezTo>
                <a:cubicBezTo>
                  <a:pt x="3577758" y="11061"/>
                  <a:pt x="3817036" y="-18182"/>
                  <a:pt x="4121156" y="0"/>
                </a:cubicBezTo>
                <a:cubicBezTo>
                  <a:pt x="4425276" y="18182"/>
                  <a:pt x="4686399" y="12003"/>
                  <a:pt x="4864771" y="0"/>
                </a:cubicBezTo>
                <a:cubicBezTo>
                  <a:pt x="4859371" y="123665"/>
                  <a:pt x="4873014" y="271321"/>
                  <a:pt x="4864771" y="346742"/>
                </a:cubicBezTo>
                <a:cubicBezTo>
                  <a:pt x="4655588" y="363029"/>
                  <a:pt x="4499106" y="325493"/>
                  <a:pt x="4315747" y="346742"/>
                </a:cubicBezTo>
                <a:cubicBezTo>
                  <a:pt x="4132388" y="367991"/>
                  <a:pt x="3964733" y="323792"/>
                  <a:pt x="3718075" y="346742"/>
                </a:cubicBezTo>
                <a:cubicBezTo>
                  <a:pt x="3471417" y="369692"/>
                  <a:pt x="3252196" y="334976"/>
                  <a:pt x="3120403" y="346742"/>
                </a:cubicBezTo>
                <a:cubicBezTo>
                  <a:pt x="2988610" y="358508"/>
                  <a:pt x="2726904" y="367255"/>
                  <a:pt x="2425436" y="346742"/>
                </a:cubicBezTo>
                <a:cubicBezTo>
                  <a:pt x="2123968" y="326229"/>
                  <a:pt x="2149712" y="346659"/>
                  <a:pt x="1876412" y="346742"/>
                </a:cubicBezTo>
                <a:cubicBezTo>
                  <a:pt x="1603112" y="346825"/>
                  <a:pt x="1452571" y="374081"/>
                  <a:pt x="1181444" y="346742"/>
                </a:cubicBezTo>
                <a:cubicBezTo>
                  <a:pt x="910317" y="319403"/>
                  <a:pt x="899321" y="354341"/>
                  <a:pt x="632420" y="346742"/>
                </a:cubicBezTo>
                <a:cubicBezTo>
                  <a:pt x="365519" y="339143"/>
                  <a:pt x="146868" y="369940"/>
                  <a:pt x="0" y="346742"/>
                </a:cubicBezTo>
                <a:cubicBezTo>
                  <a:pt x="-4424" y="173708"/>
                  <a:pt x="17221" y="105160"/>
                  <a:pt x="0" y="0"/>
                </a:cubicBezTo>
                <a:close/>
              </a:path>
              <a:path w="4864771" h="346742" stroke="0" extrusionOk="0">
                <a:moveTo>
                  <a:pt x="0" y="0"/>
                </a:moveTo>
                <a:cubicBezTo>
                  <a:pt x="199848" y="38601"/>
                  <a:pt x="626675" y="5314"/>
                  <a:pt x="792263" y="0"/>
                </a:cubicBezTo>
                <a:cubicBezTo>
                  <a:pt x="957851" y="-5314"/>
                  <a:pt x="1224994" y="-13171"/>
                  <a:pt x="1341287" y="0"/>
                </a:cubicBezTo>
                <a:cubicBezTo>
                  <a:pt x="1457580" y="13171"/>
                  <a:pt x="1840240" y="4858"/>
                  <a:pt x="2133550" y="0"/>
                </a:cubicBezTo>
                <a:cubicBezTo>
                  <a:pt x="2426860" y="-4858"/>
                  <a:pt x="2542102" y="-7721"/>
                  <a:pt x="2731221" y="0"/>
                </a:cubicBezTo>
                <a:cubicBezTo>
                  <a:pt x="2920340" y="7721"/>
                  <a:pt x="3161915" y="-21205"/>
                  <a:pt x="3328893" y="0"/>
                </a:cubicBezTo>
                <a:cubicBezTo>
                  <a:pt x="3495871" y="21205"/>
                  <a:pt x="3743213" y="-8522"/>
                  <a:pt x="3926565" y="0"/>
                </a:cubicBezTo>
                <a:cubicBezTo>
                  <a:pt x="4109917" y="8522"/>
                  <a:pt x="4672833" y="43648"/>
                  <a:pt x="4864771" y="0"/>
                </a:cubicBezTo>
                <a:cubicBezTo>
                  <a:pt x="4862696" y="90344"/>
                  <a:pt x="4869606" y="183343"/>
                  <a:pt x="4864771" y="346742"/>
                </a:cubicBezTo>
                <a:cubicBezTo>
                  <a:pt x="4657175" y="320213"/>
                  <a:pt x="4375718" y="345456"/>
                  <a:pt x="4218451" y="346742"/>
                </a:cubicBezTo>
                <a:cubicBezTo>
                  <a:pt x="4061184" y="348028"/>
                  <a:pt x="3743665" y="346369"/>
                  <a:pt x="3572132" y="346742"/>
                </a:cubicBezTo>
                <a:cubicBezTo>
                  <a:pt x="3400599" y="347115"/>
                  <a:pt x="3068327" y="365519"/>
                  <a:pt x="2925812" y="346742"/>
                </a:cubicBezTo>
                <a:cubicBezTo>
                  <a:pt x="2783297" y="327965"/>
                  <a:pt x="2613232" y="324482"/>
                  <a:pt x="2376788" y="346742"/>
                </a:cubicBezTo>
                <a:cubicBezTo>
                  <a:pt x="2140344" y="369002"/>
                  <a:pt x="1987258" y="331487"/>
                  <a:pt x="1779116" y="346742"/>
                </a:cubicBezTo>
                <a:cubicBezTo>
                  <a:pt x="1570974" y="361997"/>
                  <a:pt x="1274145" y="335852"/>
                  <a:pt x="1132797" y="346742"/>
                </a:cubicBezTo>
                <a:cubicBezTo>
                  <a:pt x="991449" y="357632"/>
                  <a:pt x="227451" y="372240"/>
                  <a:pt x="0" y="346742"/>
                </a:cubicBezTo>
                <a:cubicBezTo>
                  <a:pt x="-12138" y="206949"/>
                  <a:pt x="1563" y="136756"/>
                  <a:pt x="0" y="0"/>
                </a:cubicBezTo>
                <a:close/>
              </a:path>
            </a:pathLst>
          </a:custGeom>
          <a:ln w="38100">
            <a:solidFill>
              <a:srgbClr val="F8EDE0"/>
            </a:solidFill>
            <a:extLst>
              <a:ext uri="{C807C97D-BFC1-408E-A445-0C87EB9F89A2}">
                <ask:lineSketchStyleProps xmlns:ask="http://schemas.microsoft.com/office/drawing/2018/sketchyshapes" sd="11266467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0" tIns="0" rIns="0" bIns="0" rtlCol="0">
            <a:noAutofit/>
          </a:bodyPr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Code @ github.com/30176298/jet-display</a:t>
            </a:r>
          </a:p>
        </p:txBody>
      </p:sp>
    </p:spTree>
    <p:extLst>
      <p:ext uri="{BB962C8B-B14F-4D97-AF65-F5344CB8AC3E}">
        <p14:creationId xmlns:p14="http://schemas.microsoft.com/office/powerpoint/2010/main" val="3256389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XCOLS" val="9"/>
  <p:tag name="MAXROWS" val="9"/>
  <p:tag name="MAXGUTTERROW" val="2"/>
  <p:tag name="MAXGUTTERCOL" val="2 cm"/>
  <p:tag name="GUIDEMETRICUNIT" val="cm"/>
  <p:tag name="MASTERLEFTMARGIN" val="59.8172"/>
  <p:tag name="MASTERTOPMARGIN" val="127.5"/>
  <p:tag name="MASTERBOTTOMMARGIN" val="59.5276"/>
  <p:tag name="MASTERRIGHTMARGIN" val="19.748"/>
  <p:tag name="CUSTMASTERLEFTMARGIN" val="59.8172"/>
  <p:tag name="CUSTMASTERTOPMARGIN" val="127.5"/>
  <p:tag name="CUSTMASTERBOTTOMMARGIN" val="59.5276"/>
  <p:tag name="CUSTMASTERRIGHTMARGIN" val="19.748"/>
  <p:tag name="GUIDESAPPLIEDTO" val="2"/>
  <p:tag name="TITLETOPMARGIN" val="34.6502"/>
  <p:tag name="TITLEBOTTOMMARGIN" val="99.4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6993"/>
  <p:tag name="ORIGINAL_HEIGHT" val="128.97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79.7794"/>
  <p:tag name="ORIGINAL_HEIGHT" val="241.54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88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80.4526"/>
  <p:tag name="ORIGINAL_HEIGHT" val="64.777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49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Cover"/>
  <p:tag name="SLIDEAUTOMATIONTYPE" val="Cover"/>
  <p:tag name="AUTOMATIONTAG" val="Cover Layout"/>
  <p:tag name="SLIDETOCOUTLINELEVEL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20.7874"/>
  <p:tag name="ORIGINAL_HEIGHT" val="116.72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60.1357"/>
  <p:tag name="ORIGINAL_HEIGHT" val="59.150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heme/theme1.xml><?xml version="1.0" encoding="utf-8"?>
<a:theme xmlns:a="http://schemas.openxmlformats.org/drawingml/2006/main" name="BAE Systems">
  <a:themeElements>
    <a:clrScheme name="_BAE Dark">
      <a:dk1>
        <a:srgbClr val="3D4146"/>
      </a:dk1>
      <a:lt1>
        <a:srgbClr val="FFFFFF"/>
      </a:lt1>
      <a:dk2>
        <a:srgbClr val="6C6460"/>
      </a:dk2>
      <a:lt2>
        <a:srgbClr val="E9E3E1"/>
      </a:lt2>
      <a:accent1>
        <a:srgbClr val="007383"/>
      </a:accent1>
      <a:accent2>
        <a:srgbClr val="50BCBD"/>
      </a:accent2>
      <a:accent3>
        <a:srgbClr val="FBBC33"/>
      </a:accent3>
      <a:accent4>
        <a:srgbClr val="00405E"/>
      </a:accent4>
      <a:accent5>
        <a:srgbClr val="86C9E8"/>
      </a:accent5>
      <a:accent6>
        <a:srgbClr val="4D394F"/>
      </a:accent6>
      <a:hlink>
        <a:srgbClr val="86C9E8"/>
      </a:hlink>
      <a:folHlink>
        <a:srgbClr val="86C9E8"/>
      </a:folHlink>
    </a:clrScheme>
    <a:fontScheme name="_BAE Systems New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Dark Grey (Warm)">
      <a:srgbClr val="6C6460"/>
    </a:custClr>
    <a:custClr name="Dark Stone">
      <a:srgbClr val="DCA366"/>
    </a:custClr>
    <a:custClr name="Dark Teal">
      <a:srgbClr val="007383"/>
    </a:custClr>
    <a:custClr name="Dark Blue">
      <a:srgbClr val="00405E"/>
    </a:custClr>
    <a:custClr name="Dark Purple">
      <a:srgbClr val="4D394F"/>
    </a:custClr>
    <a:custClr name="Stone">
      <a:srgbClr val="E8C7AA"/>
    </a:custClr>
    <a:custClr name="Teal">
      <a:srgbClr val="50BCBD"/>
    </a:custClr>
    <a:custClr name="Blue">
      <a:srgbClr val="86C9E8"/>
    </a:custClr>
    <a:custClr name="Purple">
      <a:srgbClr val="A6A5CC"/>
    </a:custClr>
    <a:custClr name="Yellow">
      <a:srgbClr val="FBBC33"/>
    </a:custClr>
    <a:custClr name="Dark Grey (Warm) 80%">
      <a:srgbClr val="898380"/>
    </a:custClr>
    <a:custClr name="Dark Stone 80%">
      <a:srgbClr val="E3B685"/>
    </a:custClr>
    <a:custClr name="Dark Teal 80%">
      <a:srgbClr val="338F9C"/>
    </a:custClr>
    <a:custClr name="Dark Blue 80%">
      <a:srgbClr val="33667E"/>
    </a:custClr>
    <a:custClr name="Dark Purple 80%">
      <a:srgbClr val="716072"/>
    </a:custClr>
    <a:custClr name="Stone 80%">
      <a:srgbClr val="EDD2BB"/>
    </a:custClr>
    <a:custClr name="Teal 80%">
      <a:srgbClr val="73C9CA"/>
    </a:custClr>
    <a:custClr name="Blue 80%">
      <a:srgbClr val="9ED4ED"/>
    </a:custClr>
    <a:custClr name="Purple 80%">
      <a:srgbClr val="B8B7D6"/>
    </a:custClr>
    <a:custClr name="Yellow 80%">
      <a:srgbClr val="FCC95C"/>
    </a:custClr>
    <a:custClr name="Dark Grey (Warm) 60%">
      <a:srgbClr val="A7A2A0"/>
    </a:custClr>
    <a:custClr name="Dark Stone 60%">
      <a:srgbClr val="EAC8A3"/>
    </a:custClr>
    <a:custClr name="Dark Teal 60%">
      <a:srgbClr val="66ABB5"/>
    </a:custClr>
    <a:custClr name="Dark Blue 60%">
      <a:srgbClr val="668D9E"/>
    </a:custClr>
    <a:custClr name="Dark Purple 60%">
      <a:srgbClr val="948895"/>
    </a:custClr>
    <a:custClr name="Stone 60%">
      <a:srgbClr val="F1DDCC"/>
    </a:custClr>
    <a:custClr name="Teal 60%">
      <a:srgbClr val="96D7D7"/>
    </a:custClr>
    <a:custClr name="Blue 60%">
      <a:srgbClr val="B6DEF1"/>
    </a:custClr>
    <a:custClr name="Purple 60%">
      <a:srgbClr val="CAC9E0"/>
    </a:custClr>
    <a:custClr name="Yellow 60%">
      <a:srgbClr val="FDD785"/>
    </a:custClr>
    <a:custClr name="Dark Grey (Warm) 40%">
      <a:srgbClr val="C4C1C0"/>
    </a:custClr>
    <a:custClr name="Dark Stone 40%">
      <a:srgbClr val="F1DAC2"/>
    </a:custClr>
    <a:custClr name="Dark Teal 40%">
      <a:srgbClr val="99C7CD"/>
    </a:custClr>
    <a:custClr name="Dark Blue 40%">
      <a:srgbClr val="99B3BF"/>
    </a:custClr>
    <a:custClr name="Dark Purple 40%">
      <a:srgbClr val="B8B0B8"/>
    </a:custClr>
    <a:custClr name="Stone 40%">
      <a:srgbClr val="F6E8DD"/>
    </a:custClr>
    <a:custClr name="Teal 40%">
      <a:srgbClr val="B9E4E5"/>
    </a:custClr>
    <a:custClr name="Blue 40%">
      <a:srgbClr val="CFE9F6"/>
    </a:custClr>
    <a:custClr name="Purple 40%">
      <a:srgbClr val="DCDBEB"/>
    </a:custClr>
    <a:custClr name="Yellow 40%">
      <a:srgbClr val="FDE4AE"/>
    </a:custClr>
    <a:custClr name="Dark Grey (Warm) 20%">
      <a:srgbClr val="E2E0DF"/>
    </a:custClr>
    <a:custClr name="Dark Stone 20%">
      <a:srgbClr val="F8EDE0"/>
    </a:custClr>
    <a:custClr name="Dark Teal 20%">
      <a:srgbClr val="CCE3E6"/>
    </a:custClr>
    <a:custClr name="Dark Blue 20%">
      <a:srgbClr val="CCD9DF"/>
    </a:custClr>
    <a:custClr name="Dark Purple 20%">
      <a:srgbClr val="DBD7DC"/>
    </a:custClr>
    <a:custClr name="Tab Orange">
      <a:srgbClr val="FC4C02"/>
    </a:custClr>
    <a:custClr name="Blue (complete)">
      <a:srgbClr val="56B4E9"/>
    </a:custClr>
    <a:custClr name="Green">
      <a:srgbClr val="009E73"/>
    </a:custClr>
    <a:custClr name="Amber">
      <a:srgbClr val="F0E442"/>
    </a:custClr>
    <a:custClr name="Red">
      <a:srgbClr val="D55E00"/>
    </a:custClr>
  </a:custClrLst>
  <a:extLst>
    <a:ext uri="{05A4C25C-085E-4340-85A3-A5531E510DB2}">
      <thm15:themeFamily xmlns:thm15="http://schemas.microsoft.com/office/thememl/2012/main" name="BAE Systems Presentation_(16x9)_Dark.potx" id="{DEE2414A-5A03-4050-8998-A8B551EBAD8D}" vid="{4E958337-A42B-46B1-BD2A-2B6A588E2F0D}"/>
    </a:ext>
  </a:extLst>
</a:theme>
</file>

<file path=ppt/theme/theme2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BA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_BAE System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4d32fd07-cd6c-4be8-b756-1f70cf01799d</TitusGUID>
  <TitusMetadata xmlns="">eyJucyI6Ind3dy5iYWVzeXN0ZW1zLmNvbSIsInByb3BzIjpbeyJuIjoiT3JpZ2luYXRvciIsInZhbHMiOlt7InZhbHVlIjoiQkFFIFN5c3RlbXMifV19LHsibiI6IkRvY3VtZW50U3VidHlwZSIsInZhbHMiOltdfSx7Im4iOiJ1cm5iYWlsc0NvbXBNYXJraW5nUDEiLCJ2YWxzIjpbeyJ2YWx1ZSI6Ik5PIENPTVBBTlkgTUFSS0lORyJ9XX0seyJuIjoidXJuYmFpbHNOQVRTRUNNYXJraW5nUDEiLCJ2YWxzIjpbeyJ2YWx1ZSI6Ik5PVCBBUFBMSUNBQkxFIn1dfSx7Im4iOiJ1cm5iYWlsc05BVFNFQ01hcmtpbmdQMyIsInZhbHMiOltdfSx7Im4iOiJ1cm5iYWlsc05BVFNFQ01hcmtpbmdQMiIsInZhbHMiOltdfSx7Im4iOiJ1cm5iYWlsc0V4cG9ydENvbnRyb2xNYXJraW5nUDEiLCJ2YWxzIjpbeyJ2YWx1ZSI6Ik5PIn1dfSx7Im4iOiJ1cm5iYWlsc0V4cG9ydENvbnRyb2xNYXJraW5nUDIiLCJ2YWxzIjpbeyJ2YWx1ZSI6Ik5PVCBFWFBPUlQgQ09OVFJPTExFRCAtIFVLIFwvIFVTIFwvIE9USEVSIExPQ0FMIn1dfSx7Im4iOiJ1cm5iYWlsc0V4cG9ydENvbnRyb2xCVSIsInZhbHMiOltdfSx7Im4iOiJ1cm5iYWlsc0V4cG9ydENvbnRyb2xNU0FyZWEiLCJ2YWxzIjpbXX0seyJuIjoidXJuYmFpbHNFeHBvcnRDb250cm9sTVNMaWNlbmNlcyIsInZhbHMiOltdfSx7Im4iOiJUaGlyZFBhcnR5U3dpdGNob2ZmRXhwb3J0Q29udHJvbE1hcmtpbmciLCJ2YWxzIjpbXX0seyJuIjoiQmFlc0NsYXNzaWZpY2F0aW9uQ29tbWVudHMiLCJ2YWxzIjpbXX0seyJuIjoiYmFlc3lzdGVtc212bU5BVFNFQ3JlZ2lvbiIsInZhbHMiOlt7InZhbHVlIjoiVUsifV19XX0=</TitusMetadata>
</titus>
</file>

<file path=customXml/itemProps1.xml><?xml version="1.0" encoding="utf-8"?>
<ds:datastoreItem xmlns:ds="http://schemas.openxmlformats.org/officeDocument/2006/customXml" ds:itemID="{C23D72A3-84DC-41CA-BA9E-8F69D00E8C42}">
  <ds:schemaRefs>
    <ds:schemaRef ds:uri="http://schemas.titus.com/TitusPropertie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BAE Systems Presentation_(16x9)_Dark</Template>
  <TotalTime>1590</TotalTime>
  <Words>158</Words>
  <Application>Microsoft Office PowerPoint</Application>
  <PresentationFormat>Widescreen</PresentationFormat>
  <Paragraphs>40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 Light</vt:lpstr>
      <vt:lpstr>Tahoma</vt:lpstr>
      <vt:lpstr>BAE Systems</vt:lpstr>
      <vt:lpstr>Software Workshop</vt:lpstr>
      <vt:lpstr>Meet the team</vt:lpstr>
      <vt:lpstr>What is Software Engineering?</vt:lpstr>
      <vt:lpstr>Problem Decomposition – Group Activity</vt:lpstr>
      <vt:lpstr>Practical Activity</vt:lpstr>
      <vt:lpstr>Scenario</vt:lpstr>
      <vt:lpstr>Tasks</vt:lpstr>
    </vt:vector>
  </TitlesOfParts>
  <Manager/>
  <Company>BAE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Roberts, Jake (UK)</dc:creator>
  <cp:lastModifiedBy>Roberts, Jake (UK)</cp:lastModifiedBy>
  <cp:revision>11</cp:revision>
  <dcterms:created xsi:type="dcterms:W3CDTF">2026-01-12T11:00:30Z</dcterms:created>
  <dcterms:modified xsi:type="dcterms:W3CDTF">2026-01-13T13:30:51Z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 Version">
    <vt:lpwstr>1.0.5</vt:lpwstr>
  </property>
  <property fmtid="{D5CDD505-2E9C-101B-9397-08002B2CF9AE}" pid="3" name="TitusGUID">
    <vt:lpwstr>4d32fd07-cd6c-4be8-b756-1f70cf01799d</vt:lpwstr>
  </property>
  <property fmtid="{D5CDD505-2E9C-101B-9397-08002B2CF9AE}" pid="4" name="Originator">
    <vt:lpwstr>BAE Systems</vt:lpwstr>
  </property>
  <property fmtid="{D5CDD505-2E9C-101B-9397-08002B2CF9AE}" pid="5" name="urnbailsCompMarkingP1">
    <vt:lpwstr>NO COMPANY MARKING</vt:lpwstr>
  </property>
  <property fmtid="{D5CDD505-2E9C-101B-9397-08002B2CF9AE}" pid="6" name="urnbailsNATSECMarkingP1">
    <vt:lpwstr>NOT APPLICABLE</vt:lpwstr>
  </property>
  <property fmtid="{D5CDD505-2E9C-101B-9397-08002B2CF9AE}" pid="7" name="urnbailsExportControlMarkingP1">
    <vt:lpwstr>NO</vt:lpwstr>
  </property>
  <property fmtid="{D5CDD505-2E9C-101B-9397-08002B2CF9AE}" pid="8" name="urnbailsExportControlMarkingP2">
    <vt:lpwstr>NOT EXPORT CONTROLLED - UK / US / OTHER LOCAL</vt:lpwstr>
  </property>
  <property fmtid="{D5CDD505-2E9C-101B-9397-08002B2CF9AE}" pid="9" name="BaesClassificationComments">
    <vt:lpwstr/>
  </property>
  <property fmtid="{D5CDD505-2E9C-101B-9397-08002B2CF9AE}" pid="10" name="baesystemsmvmNATSECregion">
    <vt:lpwstr>UK</vt:lpwstr>
  </property>
</Properties>
</file>